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347" r:id="rId2"/>
  </p:sldIdLst>
  <p:sldSz cx="16106775" cy="8024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1896"/>
      </p:cViewPr>
      <p:guideLst>
        <p:guide orient="horz" pos="724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EF3B-EEFC-45A8-BBCD-CA1847EDE139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1143000"/>
            <a:ext cx="619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FD42-B003-4E4F-947E-7F93236E1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1pPr>
    <a:lvl2pPr marL="38275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2pPr>
    <a:lvl3pPr marL="76551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3pPr>
    <a:lvl4pPr marL="1148275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4pPr>
    <a:lvl5pPr marL="1531033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5pPr>
    <a:lvl6pPr marL="1913792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6pPr>
    <a:lvl7pPr marL="2296551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7pPr>
    <a:lvl8pPr marL="267930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8pPr>
    <a:lvl9pPr marL="306206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47" y="1313321"/>
            <a:ext cx="12080081" cy="2793824"/>
          </a:xfrm>
        </p:spPr>
        <p:txBody>
          <a:bodyPr anchor="b"/>
          <a:lstStyle>
            <a:lvl1pPr algn="ctr"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347" y="4214885"/>
            <a:ext cx="12080081" cy="1937472"/>
          </a:xfrm>
        </p:spPr>
        <p:txBody>
          <a:bodyPr/>
          <a:lstStyle>
            <a:lvl1pPr marL="0" indent="0" algn="ctr">
              <a:buNone/>
              <a:defRPr sz="2808"/>
            </a:lvl1pPr>
            <a:lvl2pPr marL="534970" indent="0" algn="ctr">
              <a:buNone/>
              <a:defRPr sz="2340"/>
            </a:lvl2pPr>
            <a:lvl3pPr marL="1069939" indent="0" algn="ctr">
              <a:buNone/>
              <a:defRPr sz="2106"/>
            </a:lvl3pPr>
            <a:lvl4pPr marL="1604909" indent="0" algn="ctr">
              <a:buNone/>
              <a:defRPr sz="1872"/>
            </a:lvl4pPr>
            <a:lvl5pPr marL="2139879" indent="0" algn="ctr">
              <a:buNone/>
              <a:defRPr sz="1872"/>
            </a:lvl5pPr>
            <a:lvl6pPr marL="2674849" indent="0" algn="ctr">
              <a:buNone/>
              <a:defRPr sz="1872"/>
            </a:lvl6pPr>
            <a:lvl7pPr marL="3209818" indent="0" algn="ctr">
              <a:buNone/>
              <a:defRPr sz="1872"/>
            </a:lvl7pPr>
            <a:lvl8pPr marL="3744788" indent="0" algn="ctr">
              <a:buNone/>
              <a:defRPr sz="1872"/>
            </a:lvl8pPr>
            <a:lvl9pPr marL="4279758" indent="0" algn="ctr">
              <a:buNone/>
              <a:defRPr sz="187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1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6411" y="427247"/>
            <a:ext cx="3473023" cy="68006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341" y="427247"/>
            <a:ext cx="10217735" cy="68006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9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52" y="2000631"/>
            <a:ext cx="13892093" cy="3338099"/>
          </a:xfrm>
        </p:spPr>
        <p:txBody>
          <a:bodyPr anchor="b"/>
          <a:lstStyle>
            <a:lvl1pPr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52" y="5370310"/>
            <a:ext cx="13892093" cy="1755427"/>
          </a:xfrm>
        </p:spPr>
        <p:txBody>
          <a:bodyPr/>
          <a:lstStyle>
            <a:lvl1pPr marL="0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1pPr>
            <a:lvl2pPr marL="5349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939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60490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4pPr>
            <a:lvl5pPr marL="213987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5pPr>
            <a:lvl6pPr marL="267484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6pPr>
            <a:lvl7pPr marL="320981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7pPr>
            <a:lvl8pPr marL="37447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8pPr>
            <a:lvl9pPr marL="427975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341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055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0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427248"/>
            <a:ext cx="13892093" cy="15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39" y="1967194"/>
            <a:ext cx="6813920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439" y="2931286"/>
            <a:ext cx="6813920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4055" y="1967194"/>
            <a:ext cx="6847477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4055" y="2931286"/>
            <a:ext cx="6847477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0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49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3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477" y="1155425"/>
            <a:ext cx="8154055" cy="5702818"/>
          </a:xfrm>
        </p:spPr>
        <p:txBody>
          <a:bodyPr/>
          <a:lstStyle>
            <a:lvl1pPr>
              <a:defRPr sz="3744"/>
            </a:lvl1pPr>
            <a:lvl2pPr>
              <a:defRPr sz="3276"/>
            </a:lvl2pPr>
            <a:lvl3pPr>
              <a:defRPr sz="2808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47477" y="1155425"/>
            <a:ext cx="8154055" cy="5702818"/>
          </a:xfrm>
        </p:spPr>
        <p:txBody>
          <a:bodyPr anchor="t"/>
          <a:lstStyle>
            <a:lvl1pPr marL="0" indent="0">
              <a:buNone/>
              <a:defRPr sz="3744"/>
            </a:lvl1pPr>
            <a:lvl2pPr marL="534970" indent="0">
              <a:buNone/>
              <a:defRPr sz="3276"/>
            </a:lvl2pPr>
            <a:lvl3pPr marL="1069939" indent="0">
              <a:buNone/>
              <a:defRPr sz="2808"/>
            </a:lvl3pPr>
            <a:lvl4pPr marL="1604909" indent="0">
              <a:buNone/>
              <a:defRPr sz="2340"/>
            </a:lvl4pPr>
            <a:lvl5pPr marL="2139879" indent="0">
              <a:buNone/>
              <a:defRPr sz="2340"/>
            </a:lvl5pPr>
            <a:lvl6pPr marL="2674849" indent="0">
              <a:buNone/>
              <a:defRPr sz="2340"/>
            </a:lvl6pPr>
            <a:lvl7pPr marL="3209818" indent="0">
              <a:buNone/>
              <a:defRPr sz="2340"/>
            </a:lvl7pPr>
            <a:lvl8pPr marL="3744788" indent="0">
              <a:buNone/>
              <a:defRPr sz="2340"/>
            </a:lvl8pPr>
            <a:lvl9pPr marL="4279758" indent="0">
              <a:buNone/>
              <a:defRPr sz="234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5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7341" y="427248"/>
            <a:ext cx="13892093" cy="155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341" y="2136235"/>
            <a:ext cx="13892093" cy="509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341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369" y="7437813"/>
            <a:ext cx="5436037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410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8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939" rtl="0" eaLnBrk="1" latinLnBrk="0" hangingPunct="1">
        <a:lnSpc>
          <a:spcPct val="90000"/>
        </a:lnSpc>
        <a:spcBef>
          <a:spcPct val="0"/>
        </a:spcBef>
        <a:buNone/>
        <a:defRPr sz="5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85" indent="-267485" algn="l" defTabSz="106993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802455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13987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67484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20981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74478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27975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3049C0-985F-ECA9-C5A6-C69997D14925}"/>
              </a:ext>
            </a:extLst>
          </p:cNvPr>
          <p:cNvSpPr/>
          <p:nvPr/>
        </p:nvSpPr>
        <p:spPr>
          <a:xfrm>
            <a:off x="-4648" y="14972"/>
            <a:ext cx="16106400" cy="80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3929F40-B515-906F-511A-164696BAF8EC}"/>
              </a:ext>
            </a:extLst>
          </p:cNvPr>
          <p:cNvGrpSpPr/>
          <p:nvPr/>
        </p:nvGrpSpPr>
        <p:grpSpPr>
          <a:xfrm>
            <a:off x="2320906" y="5945882"/>
            <a:ext cx="12439224" cy="791939"/>
            <a:chOff x="3132388" y="7974738"/>
            <a:chExt cx="12439224" cy="79193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F4F4118-F551-E36F-1EC0-85EF10CF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7974738"/>
              <a:ext cx="1422000" cy="79193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8095D8E-16DA-891D-AEE3-0857E4A9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7974738"/>
              <a:ext cx="1422000" cy="79193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5D33F56-222E-5747-53F5-CFD9ED2C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7974738"/>
              <a:ext cx="1422000" cy="79193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434154A-511E-4D24-EEDB-94FAFF8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7974738"/>
              <a:ext cx="1422000" cy="79193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85F470-1C14-C72E-D089-399435E7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7974738"/>
              <a:ext cx="1422000" cy="79193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131A5E9-AFBD-0365-091B-B3633EB4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7974738"/>
              <a:ext cx="1422000" cy="79193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ECFF2F3-0ED5-B138-8671-CC90406E9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7974738"/>
              <a:ext cx="1422000" cy="7919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DC0AB48-E14B-F94A-9B51-BD043ECA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7974738"/>
              <a:ext cx="1422000" cy="791939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F9AB3C-2532-3E4A-D645-BC22795A981E}"/>
              </a:ext>
            </a:extLst>
          </p:cNvPr>
          <p:cNvGrpSpPr/>
          <p:nvPr/>
        </p:nvGrpSpPr>
        <p:grpSpPr>
          <a:xfrm>
            <a:off x="2320906" y="4906313"/>
            <a:ext cx="12439224" cy="791939"/>
            <a:chOff x="3132388" y="6809228"/>
            <a:chExt cx="12439224" cy="79193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87BBCA4-23DE-E0C3-43F0-AD57C62CA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6809228"/>
              <a:ext cx="1422000" cy="79193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B9855DC-FDB2-5F80-6B9D-CC89710A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6809228"/>
              <a:ext cx="1422000" cy="79193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F8653AC-2FCA-8B8A-00AE-F7766C2D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6809228"/>
              <a:ext cx="1422000" cy="791939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C90EEAF-CA81-245A-0604-DDA6A976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6809228"/>
              <a:ext cx="1422000" cy="79193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13B5BBE-FC6C-2EB1-920F-B9A28A04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6809228"/>
              <a:ext cx="1422000" cy="79193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A74C2C0-0ED4-0561-8750-0E7A31D7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6809228"/>
              <a:ext cx="1422000" cy="79193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63D948C-746B-074B-0374-278613FD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6809228"/>
              <a:ext cx="1422000" cy="79193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9E9AA5F-82AA-BCC8-4DC0-15A2E73DE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6809228"/>
              <a:ext cx="1422000" cy="791939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CA92847-83F8-2152-52A8-485565731574}"/>
              </a:ext>
            </a:extLst>
          </p:cNvPr>
          <p:cNvGrpSpPr/>
          <p:nvPr/>
        </p:nvGrpSpPr>
        <p:grpSpPr>
          <a:xfrm>
            <a:off x="2320906" y="3573770"/>
            <a:ext cx="12439224" cy="817795"/>
            <a:chOff x="3132388" y="5484820"/>
            <a:chExt cx="12439224" cy="817794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35283D8-AE83-7A32-7976-C9D1C30D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5503100"/>
              <a:ext cx="1422000" cy="79951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767C1BD-70DB-5D18-08A6-CA7A91E80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5503100"/>
              <a:ext cx="1422000" cy="79951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D9BDBA8-AE9B-A6D3-CC68-5F14E215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5503100"/>
              <a:ext cx="1422000" cy="799514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1FD2C38D-AD09-3ECB-5888-E8223126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5503100"/>
              <a:ext cx="1422000" cy="799514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0DC4922-57C8-1EC0-159F-488FF285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5503100"/>
              <a:ext cx="1422000" cy="799514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800F4E3-0CBE-F611-02E1-56A14FC45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5503100"/>
              <a:ext cx="1422000" cy="79951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F0DC5E1-B7C4-C298-D3F5-2B4BD0580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5484820"/>
              <a:ext cx="1422000" cy="817794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950CDA-F2BA-3838-A923-AEB03332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5484820"/>
              <a:ext cx="1422000" cy="817794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BA4EE86-443C-EDD3-F1AC-3215E85A89F7}"/>
              </a:ext>
            </a:extLst>
          </p:cNvPr>
          <p:cNvGrpSpPr/>
          <p:nvPr/>
        </p:nvGrpSpPr>
        <p:grpSpPr>
          <a:xfrm>
            <a:off x="2320906" y="2500222"/>
            <a:ext cx="12439224" cy="795096"/>
            <a:chOff x="3132388" y="4273206"/>
            <a:chExt cx="12439224" cy="79509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31AA54A-9526-4792-39BC-AAA8C0AB5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4273206"/>
              <a:ext cx="1422000" cy="795097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42D04E1-6AD5-E211-819A-F5B3A27F3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4273206"/>
              <a:ext cx="1422000" cy="79509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9FF395-C2FD-DE42-DE64-923AB26D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4273206"/>
              <a:ext cx="1422000" cy="79509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A36BDBE6-CDFA-2E02-4132-69751D0C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4273206"/>
              <a:ext cx="1422000" cy="79509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3D9B784-09EA-5D95-217B-25F801F9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4273206"/>
              <a:ext cx="1422000" cy="795097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616086B9-DC71-FF60-0B04-867C73BA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4273206"/>
              <a:ext cx="1422000" cy="795097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01D8932-E3C3-1ACA-52FA-5DBA0406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4273206"/>
              <a:ext cx="1422000" cy="795097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29CD0ADC-207C-D771-58E4-E9009E1C0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4273206"/>
              <a:ext cx="1422000" cy="795097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5A7B19F-9C71-EC89-C10B-89017D42F93D}"/>
              </a:ext>
            </a:extLst>
          </p:cNvPr>
          <p:cNvGrpSpPr/>
          <p:nvPr/>
        </p:nvGrpSpPr>
        <p:grpSpPr>
          <a:xfrm>
            <a:off x="2320906" y="1139001"/>
            <a:ext cx="12439224" cy="795096"/>
            <a:chOff x="3132388" y="3298809"/>
            <a:chExt cx="12439224" cy="795097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31E88CC-4FDE-EA20-BD72-E5683FE3D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3298809"/>
              <a:ext cx="1422000" cy="795097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83C7639C-C711-B34C-11F6-D70B28C6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3298809"/>
              <a:ext cx="1422000" cy="795097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A7B1C6E-A797-A938-A4F0-55316B4A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3298809"/>
              <a:ext cx="1422000" cy="795097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77571BB6-33DA-2093-3C14-FEF4961E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3298809"/>
              <a:ext cx="1422000" cy="795097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3BECC231-C124-4B3D-4097-52457CF8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3298809"/>
              <a:ext cx="1422000" cy="795097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EABA2D10-0394-8198-19EC-DAD4A0EFF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3298809"/>
              <a:ext cx="1422000" cy="795097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B0F558ED-ACFC-A995-DE1F-2C48E841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3298809"/>
              <a:ext cx="1422000" cy="795097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E1F5D8D-EAFF-DB81-CDBC-E77C8BC1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3298809"/>
              <a:ext cx="1422000" cy="795097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D57845B-BD5F-223B-67DA-0F92B2836FF4}"/>
              </a:ext>
            </a:extLst>
          </p:cNvPr>
          <p:cNvGrpSpPr/>
          <p:nvPr/>
        </p:nvGrpSpPr>
        <p:grpSpPr>
          <a:xfrm>
            <a:off x="2320906" y="116833"/>
            <a:ext cx="12439224" cy="795096"/>
            <a:chOff x="3132388" y="1899826"/>
            <a:chExt cx="12439224" cy="795097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095BC6A-1AFE-401D-4D0B-D88C0B55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388" y="1899826"/>
              <a:ext cx="1422000" cy="795097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7E0F2849-EBF9-A98A-95B4-1FA640F6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77" y="1899826"/>
              <a:ext cx="1422000" cy="795097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3B63E860-AE45-0D2B-6CEC-659C25E8A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66" y="1899826"/>
              <a:ext cx="1422000" cy="795097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9FEE38BD-EE29-E521-48D4-E8268AFE7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055" y="1899826"/>
              <a:ext cx="1422000" cy="795097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89F55F9B-AF8C-9807-02E8-CAAFCADE4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7944" y="1899826"/>
              <a:ext cx="1422000" cy="795097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32CF9141-AE99-99ED-502D-61EAD305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833" y="1899826"/>
              <a:ext cx="1422000" cy="795097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FCA68406-6474-7680-1737-5B1A9BF8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5722" y="1899826"/>
              <a:ext cx="1422000" cy="795097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D4697F86-A614-C1BE-B5E1-564AB24C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9612" y="1899826"/>
              <a:ext cx="1422000" cy="795097"/>
            </a:xfrm>
            <a:prstGeom prst="rect">
              <a:avLst/>
            </a:prstGeom>
          </p:spPr>
        </p:pic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0BB774B3-6B73-5CF5-0F07-B4D56D26A7E6}"/>
              </a:ext>
            </a:extLst>
          </p:cNvPr>
          <p:cNvSpPr txBox="1"/>
          <p:nvPr/>
        </p:nvSpPr>
        <p:spPr>
          <a:xfrm>
            <a:off x="9442" y="1163508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RNLMM</a:t>
            </a:r>
            <a:endParaRPr lang="zh-CN" altLang="en-US" sz="2400" b="1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3116803-2692-5C44-9167-D2FDC01B7046}"/>
              </a:ext>
            </a:extLst>
          </p:cNvPr>
          <p:cNvSpPr txBox="1"/>
          <p:nvPr/>
        </p:nvSpPr>
        <p:spPr>
          <a:xfrm>
            <a:off x="9436" y="6067106"/>
            <a:ext cx="166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ISMEM</a:t>
            </a:r>
            <a:endParaRPr lang="zh-CN" altLang="en-US" sz="2400" b="1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A61A1A8-E9C3-8C54-717C-239822096F18}"/>
              </a:ext>
            </a:extLst>
          </p:cNvPr>
          <p:cNvSpPr txBox="1"/>
          <p:nvPr/>
        </p:nvSpPr>
        <p:spPr>
          <a:xfrm>
            <a:off x="9442" y="3615307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LESA</a:t>
            </a:r>
            <a:endParaRPr lang="zh-CN" altLang="en-US" sz="2400" b="1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3AE799E-2473-4D77-2522-65C4DC53E282}"/>
              </a:ext>
            </a:extLst>
          </p:cNvPr>
          <p:cNvGrpSpPr/>
          <p:nvPr/>
        </p:nvGrpSpPr>
        <p:grpSpPr>
          <a:xfrm>
            <a:off x="2556943" y="7137296"/>
            <a:ext cx="12503666" cy="790326"/>
            <a:chOff x="3561943" y="8786018"/>
            <a:chExt cx="12503666" cy="790326"/>
          </a:xfrm>
        </p:grpSpPr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AE7F872E-84DD-4D1D-DE7E-85079CAD5328}"/>
                </a:ext>
              </a:extLst>
            </p:cNvPr>
            <p:cNvCxnSpPr>
              <a:cxnSpLocks/>
            </p:cNvCxnSpPr>
            <p:nvPr/>
          </p:nvCxnSpPr>
          <p:spPr>
            <a:xfrm>
              <a:off x="4183187" y="8981452"/>
              <a:ext cx="108798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DCF35E02-7DAA-438A-D7BF-E801ED611737}"/>
                </a:ext>
              </a:extLst>
            </p:cNvPr>
            <p:cNvSpPr txBox="1"/>
            <p:nvPr/>
          </p:nvSpPr>
          <p:spPr>
            <a:xfrm>
              <a:off x="3561943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60</a:t>
              </a:r>
              <a:endParaRPr lang="zh-CN" altLang="en-US" sz="2400" b="1" dirty="0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9F4D929-6AC3-F6E8-53FB-AC76C5397572}"/>
                </a:ext>
              </a:extLst>
            </p:cNvPr>
            <p:cNvSpPr txBox="1"/>
            <p:nvPr/>
          </p:nvSpPr>
          <p:spPr>
            <a:xfrm>
              <a:off x="15202131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90</a:t>
              </a:r>
              <a:endParaRPr lang="zh-CN" altLang="en-US" sz="2400" b="1" dirty="0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D27AEE10-58CC-4CA3-2E16-F2660C944EB5}"/>
                </a:ext>
              </a:extLst>
            </p:cNvPr>
            <p:cNvSpPr txBox="1"/>
            <p:nvPr/>
          </p:nvSpPr>
          <p:spPr>
            <a:xfrm>
              <a:off x="9191351" y="9114679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Age</a:t>
              </a:r>
              <a:endParaRPr lang="zh-CN" altLang="en-US" sz="2400" b="1" dirty="0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31D900F-1C57-4078-6DA2-BD38848DBD16}"/>
              </a:ext>
            </a:extLst>
          </p:cNvPr>
          <p:cNvGrpSpPr/>
          <p:nvPr/>
        </p:nvGrpSpPr>
        <p:grpSpPr>
          <a:xfrm>
            <a:off x="15613970" y="1948267"/>
            <a:ext cx="701988" cy="3099039"/>
            <a:chOff x="16618970" y="3596984"/>
            <a:chExt cx="701988" cy="3099040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21D05AFB-62B7-5AEA-9E61-FC55537B8A4D}"/>
                </a:ext>
              </a:extLst>
            </p:cNvPr>
            <p:cNvSpPr txBox="1"/>
            <p:nvPr/>
          </p:nvSpPr>
          <p:spPr>
            <a:xfrm>
              <a:off x="16682484" y="629591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</a:t>
              </a:r>
              <a:endParaRPr lang="zh-CN" altLang="en-US" sz="2000" dirty="0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67970468-5917-3319-B0CE-0FFA05CBB517}"/>
                </a:ext>
              </a:extLst>
            </p:cNvPr>
            <p:cNvSpPr txBox="1"/>
            <p:nvPr/>
          </p:nvSpPr>
          <p:spPr>
            <a:xfrm>
              <a:off x="16682475" y="4946451"/>
              <a:ext cx="638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0.5</a:t>
              </a:r>
              <a:endParaRPr lang="zh-CN" altLang="en-US" sz="2000" dirty="0"/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D2B4D442-2BA5-539D-E2AD-7FD780DF9DBE}"/>
                </a:ext>
              </a:extLst>
            </p:cNvPr>
            <p:cNvSpPr txBox="1"/>
            <p:nvPr/>
          </p:nvSpPr>
          <p:spPr>
            <a:xfrm>
              <a:off x="16682484" y="359698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62EA77B7-B084-0A41-A8BD-AA052592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6618970" y="3712377"/>
              <a:ext cx="109401" cy="2782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93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4343</TotalTime>
  <Words>18</Words>
  <Application>Microsoft Office PowerPoint</Application>
  <PresentationFormat>自定义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138</cp:revision>
  <dcterms:created xsi:type="dcterms:W3CDTF">2022-04-05T09:10:02Z</dcterms:created>
  <dcterms:modified xsi:type="dcterms:W3CDTF">2025-07-12T08:37:53Z</dcterms:modified>
</cp:coreProperties>
</file>